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302" r:id="rId3"/>
    <p:sldId id="306" r:id="rId5"/>
    <p:sldId id="307" r:id="rId6"/>
    <p:sldId id="308" r:id="rId7"/>
    <p:sldId id="313" r:id="rId8"/>
    <p:sldId id="314" r:id="rId9"/>
    <p:sldId id="347" r:id="rId10"/>
    <p:sldId id="319" r:id="rId11"/>
    <p:sldId id="318" r:id="rId12"/>
    <p:sldId id="320" r:id="rId13"/>
    <p:sldId id="321" r:id="rId14"/>
    <p:sldId id="322" r:id="rId15"/>
    <p:sldId id="324" r:id="rId16"/>
    <p:sldId id="326" r:id="rId17"/>
    <p:sldId id="348" r:id="rId18"/>
    <p:sldId id="309" r:id="rId19"/>
    <p:sldId id="371" r:id="rId20"/>
    <p:sldId id="349" r:id="rId21"/>
    <p:sldId id="343" r:id="rId22"/>
    <p:sldId id="310" r:id="rId23"/>
    <p:sldId id="338" r:id="rId24"/>
    <p:sldId id="339" r:id="rId25"/>
    <p:sldId id="340" r:id="rId26"/>
    <p:sldId id="341" r:id="rId27"/>
    <p:sldId id="345" r:id="rId28"/>
    <p:sldId id="342" r:id="rId29"/>
    <p:sldId id="344" r:id="rId30"/>
    <p:sldId id="346" r:id="rId31"/>
    <p:sldId id="350" r:id="rId32"/>
    <p:sldId id="351" r:id="rId33"/>
    <p:sldId id="311" r:id="rId34"/>
    <p:sldId id="352" r:id="rId35"/>
    <p:sldId id="332" r:id="rId36"/>
    <p:sldId id="333" r:id="rId37"/>
    <p:sldId id="353" r:id="rId38"/>
    <p:sldId id="354" r:id="rId39"/>
    <p:sldId id="355" r:id="rId40"/>
    <p:sldId id="316" r:id="rId41"/>
    <p:sldId id="327" r:id="rId42"/>
    <p:sldId id="364" r:id="rId43"/>
    <p:sldId id="365" r:id="rId44"/>
    <p:sldId id="358" r:id="rId45"/>
    <p:sldId id="359" r:id="rId46"/>
    <p:sldId id="360" r:id="rId47"/>
    <p:sldId id="367" r:id="rId48"/>
    <p:sldId id="368" r:id="rId49"/>
    <p:sldId id="315" r:id="rId50"/>
    <p:sldId id="330" r:id="rId51"/>
    <p:sldId id="331" r:id="rId52"/>
    <p:sldId id="336" r:id="rId53"/>
    <p:sldId id="337" r:id="rId54"/>
    <p:sldId id="334" r:id="rId55"/>
    <p:sldId id="335" r:id="rId56"/>
    <p:sldId id="317" r:id="rId57"/>
    <p:sldId id="370" r:id="rId5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622D8"/>
    <a:srgbClr val="FEFBF5"/>
    <a:srgbClr val="292C48"/>
    <a:srgbClr val="2C2D39"/>
    <a:srgbClr val="242630"/>
    <a:srgbClr val="2A1F43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47" d="100"/>
          <a:sy n="47" d="100"/>
        </p:scale>
        <p:origin x="53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commentAuthors" Target="commentAuthors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CUHK\Y3T1\ERG3010\ERG3010-Project\Analysis\question3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CUHK\Y3T1\ERG3010\ERG3010-Project\Analysis\question3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CUHK\Y3T1\ERG3010\ERG3010-Project\Analysis\question3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94873451247858"/>
          <c:y val="0.0116310859280526"/>
          <c:w val="0.930512654875214"/>
          <c:h val="0.86282754294992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Sheet1!$A$2:$A$14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0.0193603294631132"/>
          <c:y val="0.0897306322145213"/>
          <c:w val="0.666737066989028"/>
          <c:h val="0.842893359792351"/>
        </c:manualLayout>
      </c:layout>
      <c:lineChart>
        <c:grouping val="standard"/>
        <c:varyColors val="0"/>
        <c:ser>
          <c:idx val="0"/>
          <c:order val="0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4"/>
          <c:order val="14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6"/>
          <c:order val="16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8"/>
          <c:order val="18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>0 - STRUCTURE_KIND_RATIO</c:f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{0.00598647,0.00247994,0.00142915,0.000855413,0.000498539,0.000581157,0.000251825,0.000301562,0.000311273,0.000396412,0.000701946,0.00200182}</c:f>
              <c:numCache>
                <c:formatCode>General</c:formatCode>
                <c:ptCount val="12"/>
                <c:pt idx="0">
                  <c:v>0.00598647</c:v>
                </c:pt>
                <c:pt idx="1">
                  <c:v>0.00247994</c:v>
                </c:pt>
                <c:pt idx="2">
                  <c:v>0.00142915</c:v>
                </c:pt>
                <c:pt idx="3">
                  <c:v>0.000855413</c:v>
                </c:pt>
                <c:pt idx="4">
                  <c:v>0.000498539</c:v>
                </c:pt>
                <c:pt idx="5">
                  <c:v>0.000581157</c:v>
                </c:pt>
                <c:pt idx="6">
                  <c:v>0.000251825</c:v>
                </c:pt>
                <c:pt idx="7">
                  <c:v>0.000301562</c:v>
                </c:pt>
                <c:pt idx="8">
                  <c:v>0.000311273</c:v>
                </c:pt>
                <c:pt idx="9">
                  <c:v>0.000396412</c:v>
                </c:pt>
                <c:pt idx="10">
                  <c:v>0.000701946</c:v>
                </c:pt>
                <c:pt idx="11">
                  <c:v>0.00200182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1 - STRUCTURE_KIND_RATIO</c:f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{0.206143,0.372721,0.522356,0.431611,0.400328,0.326703,0.216059,0.194274,0.207597,0.21867,0.220578,0.217184}</c:f>
              <c:numCache>
                <c:formatCode>General</c:formatCode>
                <c:ptCount val="12"/>
                <c:pt idx="0">
                  <c:v>0.206143</c:v>
                </c:pt>
                <c:pt idx="1">
                  <c:v>0.372721</c:v>
                </c:pt>
                <c:pt idx="2">
                  <c:v>0.522356</c:v>
                </c:pt>
                <c:pt idx="3">
                  <c:v>0.431611</c:v>
                </c:pt>
                <c:pt idx="4">
                  <c:v>0.400328</c:v>
                </c:pt>
                <c:pt idx="5">
                  <c:v>0.326703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2 - STRUCTURE_KIND_RATIO</c:f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{0.0394326,0.07469,0.0994283,0.101312,0.137241,0.16386,0.186214,0.116763,0.11197,0.0929321,0.0784395,0.066658}</c:f>
              <c:numCache>
                <c:formatCode>General</c:formatCode>
                <c:ptCount val="12"/>
                <c:pt idx="0">
                  <c:v>0.0394326</c:v>
                </c:pt>
                <c:pt idx="1">
                  <c:v>0.07469</c:v>
                </c:pt>
                <c:pt idx="2">
                  <c:v>0.0994283</c:v>
                </c:pt>
                <c:pt idx="3">
                  <c:v>0.101312</c:v>
                </c:pt>
                <c:pt idx="4">
                  <c:v>0.137241</c:v>
                </c:pt>
                <c:pt idx="5">
                  <c:v>0.16386</c:v>
                </c:pt>
                <c:pt idx="6">
                  <c:v>0.186214</c:v>
                </c:pt>
                <c:pt idx="7">
                  <c:v>0.116763</c:v>
                </c:pt>
                <c:pt idx="8">
                  <c:v>0.11197</c:v>
                </c:pt>
                <c:pt idx="9">
                  <c:v>0.0929321</c:v>
                </c:pt>
                <c:pt idx="10">
                  <c:v>0.0784395</c:v>
                </c:pt>
                <c:pt idx="11">
                  <c:v>0.066658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3 - STRUCTURE_KIND_RATIO</c:f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{0.515357,0.421298,0.273836,0.339731,0.302827,0.269948,0.214693,0.196667,0.171434,0.164072,0.153179,0.141739}</c:f>
              <c:numCache>
                <c:formatCode>General</c:formatCode>
                <c:ptCount val="12"/>
                <c:pt idx="0">
                  <c:v>0.515357</c:v>
                </c:pt>
                <c:pt idx="1">
                  <c:v>0.421298</c:v>
                </c:pt>
                <c:pt idx="2">
                  <c:v>0.273836</c:v>
                </c:pt>
                <c:pt idx="3">
                  <c:v>0.339731</c:v>
                </c:pt>
                <c:pt idx="4">
                  <c:v>0.302827</c:v>
                </c:pt>
                <c:pt idx="5">
                  <c:v>0.269948</c:v>
                </c:pt>
                <c:pt idx="6">
                  <c:v>0.214693</c:v>
                </c:pt>
                <c:pt idx="7">
                  <c:v>0.196667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</c:v>
                </c:pt>
                <c:pt idx="11">
                  <c:v>0.141739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4 - STRUCTURE_KIND_RATIO</c:f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{0.0253774,0.0195478,0.0221519,0.0361906,0.0682644,0.12306,0.158108,0.155694,0.101131,0.0911857,0.0970947,0.0797088}</c:f>
              <c:numCache>
                <c:formatCode>General</c:formatCode>
                <c:ptCount val="12"/>
                <c:pt idx="0">
                  <c:v>0.0253774</c:v>
                </c:pt>
                <c:pt idx="1">
                  <c:v>0.0195478</c:v>
                </c:pt>
                <c:pt idx="2">
                  <c:v>0.0221519</c:v>
                </c:pt>
                <c:pt idx="3">
                  <c:v>0.0361906</c:v>
                </c:pt>
                <c:pt idx="4">
                  <c:v>0.0682644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0.0911857</c:v>
                </c:pt>
                <c:pt idx="10">
                  <c:v>0.0970947</c:v>
                </c:pt>
                <c:pt idx="11">
                  <c:v>0.0797088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5 - STRUCTURE_KIND_RATIO</c:f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{0.0910984,0.0552881,0.0517048,0.0350281,0.0221494,0.0636367,0.178201,0.249139,0.298978,0.303502,0.321622,0.375822}</c:f>
              <c:numCache>
                <c:formatCode>General</c:formatCode>
                <c:ptCount val="12"/>
                <c:pt idx="0">
                  <c:v>0.0910984</c:v>
                </c:pt>
                <c:pt idx="1">
                  <c:v>0.0552881</c:v>
                </c:pt>
                <c:pt idx="2">
                  <c:v>0.0517048</c:v>
                </c:pt>
                <c:pt idx="3">
                  <c:v>0.0350281</c:v>
                </c:pt>
                <c:pt idx="4">
                  <c:v>0.0221494</c:v>
                </c:pt>
                <c:pt idx="5">
                  <c:v>0.0636367</c:v>
                </c:pt>
                <c:pt idx="6">
                  <c:v>0.178201</c:v>
                </c:pt>
                <c:pt idx="7">
                  <c:v>0.249139</c:v>
                </c:pt>
                <c:pt idx="8">
                  <c:v>0.298978</c:v>
                </c:pt>
                <c:pt idx="9">
                  <c:v>0.303502</c:v>
                </c:pt>
                <c:pt idx="10">
                  <c:v>0.321622</c:v>
                </c:pt>
                <c:pt idx="11">
                  <c:v>0.375822</c:v>
                </c:pt>
              </c:numCache>
            </c:numRef>
          </c:val>
          <c:smooth val="0"/>
        </c:ser>
        <c:ser>
          <c:idx val="13"/>
          <c:order val="13"/>
          <c:tx>
            <c:strRef>
              <c:f>6 - STRUCTURE_KIND_RATIO</c:f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{0.00468506,0.00350109,0.0034708,0.00298298,0.00195855,0.00589082,0.018223,0.0544271,0.0763843,0.099414,0.110848,0.099909}</c:f>
              <c:numCache>
                <c:formatCode>General</c:formatCode>
                <c:ptCount val="12"/>
                <c:pt idx="0">
                  <c:v>0.00468506</c:v>
                </c:pt>
                <c:pt idx="1">
                  <c:v>0.00350109</c:v>
                </c:pt>
                <c:pt idx="2">
                  <c:v>0.0034708</c:v>
                </c:pt>
                <c:pt idx="3">
                  <c:v>0.00298298</c:v>
                </c:pt>
                <c:pt idx="4">
                  <c:v>0.00195855</c:v>
                </c:pt>
                <c:pt idx="5">
                  <c:v>0.00589082</c:v>
                </c:pt>
                <c:pt idx="6">
                  <c:v>0.018223</c:v>
                </c:pt>
                <c:pt idx="7">
                  <c:v>0.0544271</c:v>
                </c:pt>
                <c:pt idx="8">
                  <c:v>0.0763843</c:v>
                </c:pt>
                <c:pt idx="9">
                  <c:v>0.099414</c:v>
                </c:pt>
                <c:pt idx="10">
                  <c:v>0.110848</c:v>
                </c:pt>
                <c:pt idx="11">
                  <c:v>0.099909</c:v>
                </c:pt>
              </c:numCache>
            </c:numRef>
          </c:val>
          <c:smooth val="0"/>
        </c:ser>
        <c:ser>
          <c:idx val="15"/>
          <c:order val="15"/>
          <c:tx>
            <c:strRef>
              <c:f>7 - STRUCTURE_KIND_RATIO</c:f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{0.0542686,0.0182349,0.0165374,0.0428365,0.0612848,0.0443661,0.0260678,0.0271601,0.0269696,0.0247062,0.0108861,0.00766931}</c:f>
              <c:numCache>
                <c:formatCode>General</c:formatCode>
                <c:ptCount val="12"/>
                <c:pt idx="0">
                  <c:v>0.0542686</c:v>
                </c:pt>
                <c:pt idx="1">
                  <c:v>0.0182349</c:v>
                </c:pt>
                <c:pt idx="2">
                  <c:v>0.0165374</c:v>
                </c:pt>
                <c:pt idx="3">
                  <c:v>0.0428365</c:v>
                </c:pt>
                <c:pt idx="4">
                  <c:v>0.0612848</c:v>
                </c:pt>
                <c:pt idx="5">
                  <c:v>0.0443661</c:v>
                </c:pt>
                <c:pt idx="6">
                  <c:v>0.0260678</c:v>
                </c:pt>
                <c:pt idx="7">
                  <c:v>0.0271601</c:v>
                </c:pt>
                <c:pt idx="8">
                  <c:v>0.0269696</c:v>
                </c:pt>
                <c:pt idx="9">
                  <c:v>0.0247062</c:v>
                </c:pt>
                <c:pt idx="10">
                  <c:v>0.0108861</c:v>
                </c:pt>
                <c:pt idx="11">
                  <c:v>0.00766931</c:v>
                </c:pt>
              </c:numCache>
            </c:numRef>
          </c:val>
          <c:smooth val="0"/>
        </c:ser>
        <c:ser>
          <c:idx val="17"/>
          <c:order val="17"/>
          <c:tx>
            <c:strRef>
              <c:f>8 - STRUCTURE_KIND_RATIO</c:f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{0.0461999,0.0269876,0.00745202,0.00875153,0.00448686,0.000515116,7.631e-5,2.9183e-5,2.2233e-5,3.2141e-5,8.3281e-5,7.7992e-5}</c:f>
              <c:numCache>
                <c:formatCode>General</c:formatCode>
                <c:ptCount val="12"/>
                <c:pt idx="0">
                  <c:v>0.0461999</c:v>
                </c:pt>
                <c:pt idx="1">
                  <c:v>0.0269876</c:v>
                </c:pt>
                <c:pt idx="2">
                  <c:v>0.00745202</c:v>
                </c:pt>
                <c:pt idx="3">
                  <c:v>0.00875153</c:v>
                </c:pt>
                <c:pt idx="4">
                  <c:v>0.00448686</c:v>
                </c:pt>
                <c:pt idx="5">
                  <c:v>0.000515116</c:v>
                </c:pt>
                <c:pt idx="6">
                  <c:v>7.631e-5</c:v>
                </c:pt>
                <c:pt idx="7">
                  <c:v>2.9183e-5</c:v>
                </c:pt>
                <c:pt idx="8">
                  <c:v>2.2233e-5</c:v>
                </c:pt>
                <c:pt idx="9">
                  <c:v>3.2141e-5</c:v>
                </c:pt>
                <c:pt idx="10">
                  <c:v>8.3281e-5</c:v>
                </c:pt>
                <c:pt idx="11">
                  <c:v>7.7992e-5</c:v>
                </c:pt>
              </c:numCache>
            </c:numRef>
          </c:val>
          <c:smooth val="0"/>
        </c:ser>
        <c:ser>
          <c:idx val="19"/>
          <c:order val="19"/>
          <c:tx>
            <c:strRef>
              <c:f>9 - STRUCTURE_KIND_RATIO</c:f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{0.00598647,0.0020423,0.000306247,0.000153535,0.000284879,0.000198121,0.000320505,0.00169264,0.00346848,0.00407127,0.00461619,0.00699337}</c:f>
              <c:numCache>
                <c:formatCode>General</c:formatCode>
                <c:ptCount val="12"/>
                <c:pt idx="0">
                  <c:v>0.00598647</c:v>
                </c:pt>
                <c:pt idx="1">
                  <c:v>0.0020423</c:v>
                </c:pt>
                <c:pt idx="2">
                  <c:v>0.000306247</c:v>
                </c:pt>
                <c:pt idx="3">
                  <c:v>0.000153535</c:v>
                </c:pt>
                <c:pt idx="4">
                  <c:v>0.000284879</c:v>
                </c:pt>
                <c:pt idx="5">
                  <c:v>0.000198121</c:v>
                </c:pt>
                <c:pt idx="6">
                  <c:v>0.000320505</c:v>
                </c:pt>
                <c:pt idx="7">
                  <c:v>0.00169264</c:v>
                </c:pt>
                <c:pt idx="8">
                  <c:v>0.00346848</c:v>
                </c:pt>
                <c:pt idx="9">
                  <c:v>0.00407127</c:v>
                </c:pt>
                <c:pt idx="10">
                  <c:v>0.00461619</c:v>
                </c:pt>
                <c:pt idx="11">
                  <c:v>0.00699337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38956064"/>
        <c:crosses val="autoZero"/>
        <c:auto val="1"/>
        <c:lblAlgn val="ctr"/>
        <c:lblOffset val="100"/>
        <c:noMultiLvlLbl val="0"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38957048"/>
        <c:crosses val="autoZero"/>
        <c:crossBetween val="between"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35329960"/>
        <c:crosses val="autoZero"/>
        <c:auto val="1"/>
        <c:lblAlgn val="ctr"/>
        <c:lblOffset val="100"/>
        <c:noMultiLvlLbl val="0"/>
      </c:cat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35330288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5"/>
          <c:y val="0"/>
          <c:w val="0.191160825834973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0.0223715416428344"/>
          <c:y val="0.0568680500221672"/>
          <c:w val="0.604324409448819"/>
          <c:h val="0.893650481063946"/>
        </c:manualLayout>
      </c:layout>
      <c:lineChart>
        <c:grouping val="standard"/>
        <c:varyColors val="0"/>
        <c:ser>
          <c:idx val="0"/>
          <c:order val="0"/>
          <c:tx>
            <c:strRef>
              <c:f>0 - STRUCTURE_TYPE_RATIO</c:f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{0.0441176,0.0195478,0.00867701,0.00203983,0.00206538,0.0019548,0.00116755,0.00255842,0.00392427,0.00472481,0.00492552,0.00928116}</c:f>
              <c:numCache>
                <c:formatCode>General</c:formatCode>
                <c:ptCount val="12"/>
                <c:pt idx="0">
                  <c:v>0.0441176</c:v>
                </c:pt>
                <c:pt idx="1">
                  <c:v>0.0195478</c:v>
                </c:pt>
                <c:pt idx="2">
                  <c:v>0.00867701</c:v>
                </c:pt>
                <c:pt idx="3">
                  <c:v>0.00203983</c:v>
                </c:pt>
                <c:pt idx="4">
                  <c:v>0.00206538</c:v>
                </c:pt>
                <c:pt idx="5">
                  <c:v>0.0019548</c:v>
                </c:pt>
                <c:pt idx="6">
                  <c:v>0.00116755</c:v>
                </c:pt>
                <c:pt idx="7">
                  <c:v>0.00255842</c:v>
                </c:pt>
                <c:pt idx="8">
                  <c:v>0.00392427</c:v>
                </c:pt>
                <c:pt idx="9">
                  <c:v>0.00472481</c:v>
                </c:pt>
                <c:pt idx="10">
                  <c:v>0.00492552</c:v>
                </c:pt>
                <c:pt idx="11">
                  <c:v>0.00928116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1 - STRUCTURE_TYPE_RATIO</c:f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{0.0836804,0.110139,0.145468,0.127632,0.13984,0.126745,0.122158,0.114428,0.123943,0.113299,0.105804,0.111816}</c:f>
              <c:numCache>
                <c:formatCode>General</c:formatCode>
                <c:ptCount val="12"/>
                <c:pt idx="0">
                  <c:v>0.0836804</c:v>
                </c:pt>
                <c:pt idx="1">
                  <c:v>0.110139</c:v>
                </c:pt>
                <c:pt idx="2">
                  <c:v>0.145468</c:v>
                </c:pt>
                <c:pt idx="3">
                  <c:v>0.127632</c:v>
                </c:pt>
                <c:pt idx="4">
                  <c:v>0.13984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2 - STRUCTURE_TYPE_RATIO</c:f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{0.367647,0.264333,0.24316,0.345872,0.387401,0.447755,0.508016,0.493969,0.415384,0.428608,0.472374,0.454933}</c:f>
              <c:numCache>
                <c:formatCode>General</c:formatCode>
                <c:ptCount val="12"/>
                <c:pt idx="0">
                  <c:v>0.367647</c:v>
                </c:pt>
                <c:pt idx="1">
                  <c:v>0.264333</c:v>
                </c:pt>
                <c:pt idx="2">
                  <c:v>0.24316</c:v>
                </c:pt>
                <c:pt idx="3">
                  <c:v>0.345872</c:v>
                </c:pt>
                <c:pt idx="4">
                  <c:v>0.387401</c:v>
                </c:pt>
                <c:pt idx="5">
                  <c:v>0.447755</c:v>
                </c:pt>
                <c:pt idx="6">
                  <c:v>0.508016</c:v>
                </c:pt>
                <c:pt idx="7">
                  <c:v>0.493969</c:v>
                </c:pt>
                <c:pt idx="8">
                  <c:v>0.415384</c:v>
                </c:pt>
                <c:pt idx="9">
                  <c:v>0.428608</c:v>
                </c:pt>
                <c:pt idx="10">
                  <c:v>0.472374</c:v>
                </c:pt>
                <c:pt idx="11">
                  <c:v>0.454933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3 - STRUCTURE_TYPE_RATIO</c:f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{0.0724883,0.0723559,0.0426194,0.0357958,0.0232889,0.0208424,0.0106988,0.0115469,0.00620324,0.00455339,0.00384286,0.00540751}</c:f>
              <c:numCache>
                <c:formatCode>General</c:formatCode>
                <c:ptCount val="12"/>
                <c:pt idx="0">
                  <c:v>0.0724883</c:v>
                </c:pt>
                <c:pt idx="1">
                  <c:v>0.0723559</c:v>
                </c:pt>
                <c:pt idx="2">
                  <c:v>0.0426194</c:v>
                </c:pt>
                <c:pt idx="3">
                  <c:v>0.0357958</c:v>
                </c:pt>
                <c:pt idx="4">
                  <c:v>0.0232889</c:v>
                </c:pt>
                <c:pt idx="5">
                  <c:v>0.0208424</c:v>
                </c:pt>
                <c:pt idx="6">
                  <c:v>0.0106988</c:v>
                </c:pt>
                <c:pt idx="7">
                  <c:v>0.0115469</c:v>
                </c:pt>
                <c:pt idx="8">
                  <c:v>0.00620324</c:v>
                </c:pt>
                <c:pt idx="9">
                  <c:v>0.00455339</c:v>
                </c:pt>
                <c:pt idx="10">
                  <c:v>0.00384286</c:v>
                </c:pt>
                <c:pt idx="11">
                  <c:v>0.00540751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4 - STRUCTURE_TYPE_RATIO</c:f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{0.0192608,0.0701678,0.190894,0.109712,0.0943665,0.0809129,0.064124,0.0388237,0.0344402,0.0269132,0.0257222,0.0389185}</c:f>
              <c:numCache>
                <c:formatCode>General</c:formatCode>
                <c:ptCount val="12"/>
                <c:pt idx="0">
                  <c:v>0.0192608</c:v>
                </c:pt>
                <c:pt idx="1">
                  <c:v>0.0701678</c:v>
                </c:pt>
                <c:pt idx="2">
                  <c:v>0.190894</c:v>
                </c:pt>
                <c:pt idx="3">
                  <c:v>0.109712</c:v>
                </c:pt>
                <c:pt idx="4">
                  <c:v>0.0943665</c:v>
                </c:pt>
                <c:pt idx="5">
                  <c:v>0.0809129</c:v>
                </c:pt>
                <c:pt idx="6">
                  <c:v>0.064124</c:v>
                </c:pt>
                <c:pt idx="7">
                  <c:v>0.0388237</c:v>
                </c:pt>
                <c:pt idx="8">
                  <c:v>0.0344402</c:v>
                </c:pt>
                <c:pt idx="9">
                  <c:v>0.0269132</c:v>
                </c:pt>
                <c:pt idx="10">
                  <c:v>0.0257222</c:v>
                </c:pt>
                <c:pt idx="11">
                  <c:v>0.0389185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5 - STRUCTURE_TYPE_RATIO</c:f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{0.0748308,0.0386579,0.037107,0.02382,0.016986,0.0362431,0.0720603,0.110051,0.131613,0.140437,0.108611,0.103549}</c:f>
              <c:numCache>
                <c:formatCode>General</c:formatCode>
                <c:ptCount val="12"/>
                <c:pt idx="0">
                  <c:v>0.0748308</c:v>
                </c:pt>
                <c:pt idx="1">
                  <c:v>0.0386579</c:v>
                </c:pt>
                <c:pt idx="2">
                  <c:v>0.037107</c:v>
                </c:pt>
                <c:pt idx="3">
                  <c:v>0.02382</c:v>
                </c:pt>
                <c:pt idx="4">
                  <c:v>0.016986</c:v>
                </c:pt>
                <c:pt idx="5">
                  <c:v>0.0362431</c:v>
                </c:pt>
                <c:pt idx="6">
                  <c:v>0.0720603</c:v>
                </c:pt>
                <c:pt idx="7">
                  <c:v>0.110051</c:v>
                </c:pt>
                <c:pt idx="8">
                  <c:v>0.131613</c:v>
                </c:pt>
                <c:pt idx="9">
                  <c:v>0.140437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6 - STRUCTURE_TYPE_RATIO</c:f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{0.00247267,0.00306346,0.00306247,0.00285138,0.00306246,0.00570591,0.0241982,0.0161871,0.0283704,0.0298274,0.0326822,0.044248}</c:f>
              <c:numCache>
                <c:formatCode>General</c:formatCode>
                <c:ptCount val="12"/>
                <c:pt idx="0">
                  <c:v>0.00247267</c:v>
                </c:pt>
                <c:pt idx="1">
                  <c:v>0.00306346</c:v>
                </c:pt>
                <c:pt idx="2">
                  <c:v>0.00306247</c:v>
                </c:pt>
                <c:pt idx="3">
                  <c:v>0.00285138</c:v>
                </c:pt>
                <c:pt idx="4">
                  <c:v>0.00306246</c:v>
                </c:pt>
                <c:pt idx="5">
                  <c:v>0.00570591</c:v>
                </c:pt>
                <c:pt idx="6">
                  <c:v>0.0241982</c:v>
                </c:pt>
                <c:pt idx="7">
                  <c:v>0.0161871</c:v>
                </c:pt>
                <c:pt idx="8">
                  <c:v>0.0283704</c:v>
                </c:pt>
                <c:pt idx="9">
                  <c:v>0.0298274</c:v>
                </c:pt>
                <c:pt idx="10">
                  <c:v>0.0326822</c:v>
                </c:pt>
                <c:pt idx="11">
                  <c:v>0.044248</c:v>
                </c:pt>
              </c:numCache>
            </c:numRef>
          </c:val>
          <c:smooth val="0"/>
        </c:ser>
        <c:ser>
          <c:idx val="14"/>
          <c:order val="14"/>
          <c:tx>
            <c:strRef>
              <c:f>7 - STRUCTURE_TYPE_RATIO</c:f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{0.00455492,0.00408461,0.00612495,0.0160993,0.0201909,0.0171309,0.00828736,0.00505846,0.00485809,0.0102425,0.0127421,0.0142207}</c:f>
              <c:numCache>
                <c:formatCode>General</c:formatCode>
                <c:ptCount val="12"/>
                <c:pt idx="0">
                  <c:v>0.00455492</c:v>
                </c:pt>
                <c:pt idx="1">
                  <c:v>0.00408461</c:v>
                </c:pt>
                <c:pt idx="2">
                  <c:v>0.00612495</c:v>
                </c:pt>
                <c:pt idx="3">
                  <c:v>0.0160993</c:v>
                </c:pt>
                <c:pt idx="4">
                  <c:v>0.0201909</c:v>
                </c:pt>
                <c:pt idx="5">
                  <c:v>0.0171309</c:v>
                </c:pt>
                <c:pt idx="6">
                  <c:v>0.00828736</c:v>
                </c:pt>
                <c:pt idx="7">
                  <c:v>0.00505846</c:v>
                </c:pt>
                <c:pt idx="8">
                  <c:v>0.00485809</c:v>
                </c:pt>
                <c:pt idx="9">
                  <c:v>0.0102425</c:v>
                </c:pt>
                <c:pt idx="10">
                  <c:v>0.0127421</c:v>
                </c:pt>
                <c:pt idx="11">
                  <c:v>0.0142207</c:v>
                </c:pt>
              </c:numCache>
            </c:numRef>
          </c:val>
          <c:smooth val="0"/>
        </c:ser>
        <c:ser>
          <c:idx val="16"/>
          <c:order val="16"/>
          <c:tx>
            <c:strRef>
              <c:f>8 - STRUCTURE_TYPE_RATIO</c:f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{0.000260281,#N/A,0.000153123,6.5801e-5,3.5609e-5,3.9624e-5,0.000106835,0.000155645,0.00120063,0.0021642,0.00129682,0.000623943}</c:f>
              <c:numCache>
                <c:formatCode>General</c:formatCode>
                <c:ptCount val="12"/>
                <c:pt idx="0">
                  <c:v>0.000260281</c:v>
                </c:pt>
                <c:pt idx="2">
                  <c:v>0.000153123</c:v>
                </c:pt>
                <c:pt idx="3">
                  <c:v>6.5801e-5</c:v>
                </c:pt>
                <c:pt idx="4">
                  <c:v>3.5609e-5</c:v>
                </c:pt>
                <c:pt idx="5">
                  <c:v>3.9624e-5</c:v>
                </c:pt>
                <c:pt idx="6">
                  <c:v>0.000106835</c:v>
                </c:pt>
                <c:pt idx="7">
                  <c:v>0.000155645</c:v>
                </c:pt>
                <c:pt idx="8">
                  <c:v>0.00120063</c:v>
                </c:pt>
                <c:pt idx="9">
                  <c:v>0.0021642</c:v>
                </c:pt>
                <c:pt idx="10">
                  <c:v>0.00129682</c:v>
                </c:pt>
                <c:pt idx="11">
                  <c:v>0.000623943</c:v>
                </c:pt>
              </c:numCache>
            </c:numRef>
          </c:val>
          <c:smooth val="0"/>
        </c:ser>
        <c:ser>
          <c:idx val="18"/>
          <c:order val="18"/>
          <c:tx>
            <c:strRef>
              <c:f>9 - STRUCTURE_TYPE_RATIO</c:f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{0.00351379,0.00335522,0.00301143,0.00348745,0.00217221,0.00142648,0.000595224,0.000233467,0.000122286,0.000192849,0.000321229,0.000467957}</c:f>
              <c:numCache>
                <c:formatCode>General</c:formatCode>
                <c:ptCount val="12"/>
                <c:pt idx="0">
                  <c:v>0.00351379</c:v>
                </c:pt>
                <c:pt idx="1">
                  <c:v>0.00335522</c:v>
                </c:pt>
                <c:pt idx="2">
                  <c:v>0.00301143</c:v>
                </c:pt>
                <c:pt idx="3">
                  <c:v>0.00348745</c:v>
                </c:pt>
                <c:pt idx="4">
                  <c:v>0.00217221</c:v>
                </c:pt>
                <c:pt idx="5">
                  <c:v>0.00142648</c:v>
                </c:pt>
                <c:pt idx="6">
                  <c:v>0.000595224</c:v>
                </c:pt>
                <c:pt idx="7">
                  <c:v>0.000233467</c:v>
                </c:pt>
                <c:pt idx="8">
                  <c:v>0.000122286</c:v>
                </c:pt>
                <c:pt idx="9">
                  <c:v>0.000192849</c:v>
                </c:pt>
                <c:pt idx="10">
                  <c:v>0.000321229</c:v>
                </c:pt>
                <c:pt idx="11">
                  <c:v>0.000467957</c:v>
                </c:pt>
              </c:numCache>
            </c:numRef>
          </c:val>
          <c:smooth val="0"/>
        </c:ser>
        <c:ser>
          <c:idx val="20"/>
          <c:order val="20"/>
          <c:tx>
            <c:strRef>
              <c:f>10 - STRUCTURE_TYPE_RATIO</c:f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{0.125195,0.157257,0.059412,0.0403799,0.0200484,0.0110684,0.00365529,0.00296698,0.00362411,0.00568906,0.00715033,0.00644742}</c:f>
              <c:numCache>
                <c:formatCode>General</c:formatCode>
                <c:ptCount val="12"/>
                <c:pt idx="0">
                  <c:v>0.125195</c:v>
                </c:pt>
                <c:pt idx="1">
                  <c:v>0.157257</c:v>
                </c:pt>
                <c:pt idx="2">
                  <c:v>0.059412</c:v>
                </c:pt>
                <c:pt idx="3">
                  <c:v>0.0403799</c:v>
                </c:pt>
                <c:pt idx="4">
                  <c:v>0.0200484</c:v>
                </c:pt>
                <c:pt idx="5">
                  <c:v>0.0110684</c:v>
                </c:pt>
                <c:pt idx="6">
                  <c:v>0.00365529</c:v>
                </c:pt>
                <c:pt idx="7">
                  <c:v>0.00296698</c:v>
                </c:pt>
                <c:pt idx="8">
                  <c:v>0.00362411</c:v>
                </c:pt>
                <c:pt idx="9">
                  <c:v>0.00568906</c:v>
                </c:pt>
                <c:pt idx="10">
                  <c:v>0.00715033</c:v>
                </c:pt>
                <c:pt idx="11">
                  <c:v>0.00644742</c:v>
                </c:pt>
              </c:numCache>
            </c:numRef>
          </c:val>
          <c:smooth val="0"/>
        </c:ser>
        <c:ser>
          <c:idx val="22"/>
          <c:order val="22"/>
          <c:tx>
            <c:strRef>
              <c:f>11 - STRUCTURE_TYPE_RATIO</c:f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{0.0848516,0.176076,0.0768171,0.0295885,0.015063,0.00525683,0.00154911,0.000826864,0.00134515,0.00246419,0.00519916,0.00467958}</c:f>
              <c:numCache>
                <c:formatCode>General</c:formatCode>
                <c:ptCount val="12"/>
                <c:pt idx="0">
                  <c:v>0.0848516</c:v>
                </c:pt>
                <c:pt idx="1">
                  <c:v>0.176076</c:v>
                </c:pt>
                <c:pt idx="2">
                  <c:v>0.0768171</c:v>
                </c:pt>
                <c:pt idx="3">
                  <c:v>0.0295885</c:v>
                </c:pt>
                <c:pt idx="4">
                  <c:v>0.015063</c:v>
                </c:pt>
                <c:pt idx="5">
                  <c:v>0.00525683</c:v>
                </c:pt>
                <c:pt idx="6">
                  <c:v>0.00154911</c:v>
                </c:pt>
                <c:pt idx="7">
                  <c:v>0.000826864</c:v>
                </c:pt>
                <c:pt idx="8">
                  <c:v>0.00134515</c:v>
                </c:pt>
                <c:pt idx="9">
                  <c:v>0.00246419</c:v>
                </c:pt>
                <c:pt idx="10">
                  <c:v>0.00519916</c:v>
                </c:pt>
                <c:pt idx="11">
                  <c:v>0.00467958</c:v>
                </c:pt>
              </c:numCache>
            </c:numRef>
          </c:val>
          <c:smooth val="0"/>
        </c:ser>
        <c:ser>
          <c:idx val="24"/>
          <c:order val="24"/>
          <c:tx>
            <c:strRef>
              <c:f>12 - STRUCTURE_TYPE_RATIO</c:f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{0.00130141,0.00437637,0.00316456,0.00166696,0.000925859,0.000449076,0.000274718,0.00062258,0.000389092,0.000514265,0.000904202,0.000961913}</c:f>
              <c:numCache>
                <c:formatCode>General</c:formatCode>
                <c:ptCount val="12"/>
                <c:pt idx="0">
                  <c:v>0.00130141</c:v>
                </c:pt>
                <c:pt idx="1">
                  <c:v>0.00437637</c:v>
                </c:pt>
                <c:pt idx="2">
                  <c:v>0.00316456</c:v>
                </c:pt>
                <c:pt idx="3">
                  <c:v>0.00166696</c:v>
                </c:pt>
                <c:pt idx="4">
                  <c:v>0.000925859</c:v>
                </c:pt>
                <c:pt idx="5">
                  <c:v>0.000449076</c:v>
                </c:pt>
                <c:pt idx="6">
                  <c:v>0.000274718</c:v>
                </c:pt>
                <c:pt idx="7">
                  <c:v>0.00062258</c:v>
                </c:pt>
                <c:pt idx="8">
                  <c:v>0.000389092</c:v>
                </c:pt>
                <c:pt idx="9">
                  <c:v>0.000514265</c:v>
                </c:pt>
                <c:pt idx="10">
                  <c:v>0.000904202</c:v>
                </c:pt>
                <c:pt idx="11">
                  <c:v>0.000961913</c:v>
                </c:pt>
              </c:numCache>
            </c:numRef>
          </c:val>
          <c:smooth val="0"/>
        </c:ser>
        <c:ser>
          <c:idx val="26"/>
          <c:order val="26"/>
          <c:tx>
            <c:strRef>
              <c:f>13 - STRUCTURE_TYPE_RATIO</c:f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{0.00156169,0.000291757,0.00102082,0.000745744,0.000142439,0.000158497,0.000206039,1.9455e-5,4.4467e-5,3.2141e-5,0.000107076,0.00010399}</c:f>
              <c:numCache>
                <c:formatCode>General</c:formatCode>
                <c:ptCount val="12"/>
                <c:pt idx="0">
                  <c:v>0.00156169</c:v>
                </c:pt>
                <c:pt idx="1">
                  <c:v>0.000291757</c:v>
                </c:pt>
                <c:pt idx="2">
                  <c:v>0.00102082</c:v>
                </c:pt>
                <c:pt idx="3">
                  <c:v>0.000745744</c:v>
                </c:pt>
                <c:pt idx="4">
                  <c:v>0.000142439</c:v>
                </c:pt>
                <c:pt idx="5">
                  <c:v>0.000158497</c:v>
                </c:pt>
                <c:pt idx="6">
                  <c:v>0.000206039</c:v>
                </c:pt>
                <c:pt idx="7">
                  <c:v>1.9455e-5</c:v>
                </c:pt>
                <c:pt idx="8">
                  <c:v>4.4467e-5</c:v>
                </c:pt>
                <c:pt idx="9">
                  <c:v>3.2141e-5</c:v>
                </c:pt>
                <c:pt idx="10">
                  <c:v>0.000107076</c:v>
                </c:pt>
                <c:pt idx="11">
                  <c:v>0.00010399</c:v>
                </c:pt>
              </c:numCache>
            </c:numRef>
          </c:val>
          <c:smooth val="0"/>
        </c:ser>
        <c:ser>
          <c:idx val="28"/>
          <c:order val="28"/>
          <c:tx>
            <c:strRef>
              <c:f>14 - STRUCTURE_TYPE_RATIO</c:f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{#N/A,#N/A,#N/A,#N/A,#N/A,#N/A,1.5262e-5,3.8911e-5,0.000100052,0.000267846,0.000392614,0.000363967}</c:f>
              <c:numCache>
                <c:formatCode>General</c:formatCode>
                <c:ptCount val="12"/>
                <c:pt idx="6">
                  <c:v>1.5262e-5</c:v>
                </c:pt>
                <c:pt idx="7">
                  <c:v>3.8911e-5</c:v>
                </c:pt>
                <c:pt idx="8">
                  <c:v>0.000100052</c:v>
                </c:pt>
                <c:pt idx="9">
                  <c:v>0.000267846</c:v>
                </c:pt>
                <c:pt idx="10">
                  <c:v>0.000392614</c:v>
                </c:pt>
                <c:pt idx="11">
                  <c:v>0.000363967</c:v>
                </c:pt>
              </c:numCache>
            </c:numRef>
          </c:val>
          <c:smooth val="0"/>
        </c:ser>
        <c:ser>
          <c:idx val="30"/>
          <c:order val="30"/>
          <c:tx>
            <c:strRef>
              <c:f>15 - STRUCTURE_TYPE_RATIO</c:f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{0.000390421,0.00320934,0.000255206,0.000636076,0.000569759,0.000290578,0.000236563,0.000184828,0.000255689,0.000160707,0.000237947,0.000259976}</c:f>
              <c:numCache>
                <c:formatCode>General</c:formatCode>
                <c:ptCount val="12"/>
                <c:pt idx="0">
                  <c:v>0.000390421</c:v>
                </c:pt>
                <c:pt idx="1">
                  <c:v>0.00320934</c:v>
                </c:pt>
                <c:pt idx="2">
                  <c:v>0.000255206</c:v>
                </c:pt>
                <c:pt idx="3">
                  <c:v>0.000636076</c:v>
                </c:pt>
                <c:pt idx="4">
                  <c:v>0.000569759</c:v>
                </c:pt>
                <c:pt idx="5">
                  <c:v>0.000290578</c:v>
                </c:pt>
                <c:pt idx="6">
                  <c:v>0.000236563</c:v>
                </c:pt>
                <c:pt idx="7">
                  <c:v>0.000184828</c:v>
                </c:pt>
                <c:pt idx="8">
                  <c:v>0.000255689</c:v>
                </c:pt>
                <c:pt idx="9">
                  <c:v>0.000160707</c:v>
                </c:pt>
                <c:pt idx="10">
                  <c:v>0.000237947</c:v>
                </c:pt>
                <c:pt idx="11">
                  <c:v>0.000259976</c:v>
                </c:pt>
              </c:numCache>
            </c:numRef>
          </c:val>
          <c:smooth val="0"/>
        </c:ser>
        <c:ser>
          <c:idx val="32"/>
          <c:order val="32"/>
          <c:tx>
            <c:strRef>
              <c:f>16 - STRUCTURE_TYPE_RATIO</c:f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{0.00117126,0.00364697,0.00311351,0.00135989,0.00103269,0.00108307,0.000518913,0.000428023,0.000511378,0.000385699,0.000463998,0.000363967}</c:f>
              <c:numCache>
                <c:formatCode>General</c:formatCode>
                <c:ptCount val="12"/>
                <c:pt idx="0">
                  <c:v>0.00117126</c:v>
                </c:pt>
                <c:pt idx="1">
                  <c:v>0.00364697</c:v>
                </c:pt>
                <c:pt idx="2">
                  <c:v>0.00311351</c:v>
                </c:pt>
                <c:pt idx="3">
                  <c:v>0.00135989</c:v>
                </c:pt>
                <c:pt idx="4">
                  <c:v>0.00103269</c:v>
                </c:pt>
                <c:pt idx="5">
                  <c:v>0.00108307</c:v>
                </c:pt>
                <c:pt idx="6">
                  <c:v>0.000518913</c:v>
                </c:pt>
                <c:pt idx="7">
                  <c:v>0.000428023</c:v>
                </c:pt>
                <c:pt idx="8">
                  <c:v>0.000511378</c:v>
                </c:pt>
                <c:pt idx="9">
                  <c:v>0.000385699</c:v>
                </c:pt>
                <c:pt idx="10">
                  <c:v>0.000463998</c:v>
                </c:pt>
                <c:pt idx="11">
                  <c:v>0.000363967</c:v>
                </c:pt>
              </c:numCache>
            </c:numRef>
          </c:val>
          <c:smooth val="0"/>
        </c:ser>
        <c:ser>
          <c:idx val="34"/>
          <c:order val="34"/>
          <c:tx>
            <c:strRef>
              <c:f>17 - STRUCTURE_TYPE_RATIO</c:f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{0.00247267,0.00102115,0.000765618,0.000679943,0.000569759,0.000343411,0.00021367,0.000126461,0.000122286,0.00013928,0.000107076,0.000233978}</c:f>
              <c:numCache>
                <c:formatCode>General</c:formatCode>
                <c:ptCount val="12"/>
                <c:pt idx="0">
                  <c:v>0.00247267</c:v>
                </c:pt>
                <c:pt idx="1">
                  <c:v>0.00102115</c:v>
                </c:pt>
                <c:pt idx="2">
                  <c:v>0.000765618</c:v>
                </c:pt>
                <c:pt idx="3">
                  <c:v>0.000679943</c:v>
                </c:pt>
                <c:pt idx="4">
                  <c:v>0.000569759</c:v>
                </c:pt>
                <c:pt idx="5">
                  <c:v>0.000343411</c:v>
                </c:pt>
                <c:pt idx="6">
                  <c:v>0.00021367</c:v>
                </c:pt>
                <c:pt idx="7">
                  <c:v>0.000126461</c:v>
                </c:pt>
                <c:pt idx="8">
                  <c:v>0.000122286</c:v>
                </c:pt>
                <c:pt idx="9">
                  <c:v>0.00013928</c:v>
                </c:pt>
                <c:pt idx="10">
                  <c:v>0.000107076</c:v>
                </c:pt>
                <c:pt idx="11">
                  <c:v>0.000233978</c:v>
                </c:pt>
              </c:numCache>
            </c:numRef>
          </c:val>
          <c:smooth val="0"/>
        </c:ser>
        <c:ser>
          <c:idx val="36"/>
          <c:order val="36"/>
          <c:tx>
            <c:strRef>
              <c:f>19 - STRUCTURE_TYPE_RATIO</c:f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{0.0933108,0.0606856,0.16961,0.252851,0.267324,0.227246,0.158078,0.163972,0.215713,0.201474,0.191429,0.182322}</c:f>
              <c:numCache>
                <c:formatCode>General</c:formatCode>
                <c:ptCount val="12"/>
                <c:pt idx="0">
                  <c:v>0.0933108</c:v>
                </c:pt>
                <c:pt idx="1">
                  <c:v>0.0606856</c:v>
                </c:pt>
                <c:pt idx="2">
                  <c:v>0.16961</c:v>
                </c:pt>
                <c:pt idx="3">
                  <c:v>0.252851</c:v>
                </c:pt>
                <c:pt idx="4">
                  <c:v>0.267324</c:v>
                </c:pt>
                <c:pt idx="5">
                  <c:v>0.227246</c:v>
                </c:pt>
                <c:pt idx="6">
                  <c:v>0.158078</c:v>
                </c:pt>
                <c:pt idx="7">
                  <c:v>0.163972</c:v>
                </c:pt>
                <c:pt idx="8">
                  <c:v>0.215713</c:v>
                </c:pt>
                <c:pt idx="9">
                  <c:v>0.201474</c:v>
                </c:pt>
                <c:pt idx="10">
                  <c:v>0.191429</c:v>
                </c:pt>
                <c:pt idx="11">
                  <c:v>0.182322</c:v>
                </c:pt>
              </c:numCache>
            </c:numRef>
          </c:val>
          <c:smooth val="0"/>
        </c:ser>
        <c:ser>
          <c:idx val="38"/>
          <c:order val="38"/>
          <c:tx>
            <c:strRef>
              <c:f>20 - STRUCTURE_TYPE_RATIO</c:f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{0.00013014,0.000291757,0.000357288,0.000153535,0.000142439,1.3208e-5,7.631e-6,1.9455e-5,5.5584e-5,1.0713e-5,2.3794e-5,2.5997e-5}</c:f>
              <c:numCache>
                <c:formatCode>General</c:formatCode>
                <c:ptCount val="12"/>
                <c:pt idx="0">
                  <c:v>0.00013014</c:v>
                </c:pt>
                <c:pt idx="1">
                  <c:v>0.000291757</c:v>
                </c:pt>
                <c:pt idx="2">
                  <c:v>0.000357288</c:v>
                </c:pt>
                <c:pt idx="3">
                  <c:v>0.000153535</c:v>
                </c:pt>
                <c:pt idx="4">
                  <c:v>0.000142439</c:v>
                </c:pt>
                <c:pt idx="5">
                  <c:v>1.3208e-5</c:v>
                </c:pt>
                <c:pt idx="6">
                  <c:v>7.631e-6</c:v>
                </c:pt>
                <c:pt idx="7">
                  <c:v>1.9455e-5</c:v>
                </c:pt>
                <c:pt idx="8">
                  <c:v>5.5584e-5</c:v>
                </c:pt>
                <c:pt idx="9">
                  <c:v>1.0713e-5</c:v>
                </c:pt>
                <c:pt idx="10">
                  <c:v>2.3794e-5</c:v>
                </c:pt>
                <c:pt idx="11">
                  <c:v>2.5997e-5</c:v>
                </c:pt>
              </c:numCache>
            </c:numRef>
          </c:val>
          <c:smooth val="0"/>
        </c:ser>
        <c:ser>
          <c:idx val="40"/>
          <c:order val="40"/>
          <c:tx>
            <c:strRef>
              <c:f>21 - STRUCTURE_TYPE_RATIO</c:f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{#N/A,0.000145878,#N/A,4.3867e-5,#N/A,#N/A,3.8155e-5,0.00031129,0.00180094,0.00132852,0.00322419,0.00259977}</c:f>
              <c:numCache>
                <c:formatCode>General</c:formatCode>
                <c:ptCount val="12"/>
                <c:pt idx="1">
                  <c:v>0.000145878</c:v>
                </c:pt>
                <c:pt idx="3">
                  <c:v>4.3867e-5</c:v>
                </c:pt>
                <c:pt idx="6">
                  <c:v>3.8155e-5</c:v>
                </c:pt>
                <c:pt idx="7">
                  <c:v>0.00031129</c:v>
                </c:pt>
                <c:pt idx="8">
                  <c:v>0.00180094</c:v>
                </c:pt>
                <c:pt idx="9">
                  <c:v>0.00132852</c:v>
                </c:pt>
                <c:pt idx="10">
                  <c:v>0.00322419</c:v>
                </c:pt>
                <c:pt idx="11">
                  <c:v>0.00259977</c:v>
                </c:pt>
              </c:numCache>
            </c:numRef>
          </c:val>
          <c:smooth val="0"/>
        </c:ser>
        <c:ser>
          <c:idx val="42"/>
          <c:order val="42"/>
          <c:tx>
            <c:strRef>
              <c:f>22 - STRUCTURE_TYPE_RATIO</c:f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{0.0113222,0.00393873,0.00372601,0.00396999,0.00409515,0.0140931,0.022008,0.0336096,0.024246,0.0255526,0.0204873,0.0159366}</c:f>
              <c:numCache>
                <c:formatCode>General</c:formatCode>
                <c:ptCount val="12"/>
                <c:pt idx="0">
                  <c:v>0.0113222</c:v>
                </c:pt>
                <c:pt idx="1">
                  <c:v>0.00393873</c:v>
                </c:pt>
                <c:pt idx="2">
                  <c:v>0.00372601</c:v>
                </c:pt>
                <c:pt idx="3">
                  <c:v>0.00396999</c:v>
                </c:pt>
                <c:pt idx="4">
                  <c:v>0.00409515</c:v>
                </c:pt>
                <c:pt idx="5">
                  <c:v>0.0140931</c:v>
                </c:pt>
                <c:pt idx="6">
                  <c:v>0.022008</c:v>
                </c:pt>
                <c:pt idx="7">
                  <c:v>0.0336096</c:v>
                </c:pt>
                <c:pt idx="8">
                  <c:v>0.024246</c:v>
                </c:pt>
                <c:pt idx="9">
                  <c:v>0.0255526</c:v>
                </c:pt>
                <c:pt idx="10">
                  <c:v>0.0204873</c:v>
                </c:pt>
                <c:pt idx="11">
                  <c:v>0.0159366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3"/>
          <c:order val="13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5"/>
          <c:order val="15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7"/>
          <c:order val="17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9"/>
          <c:order val="19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1"/>
          <c:order val="21"/>
          <c:tx>
            <c:strRef>
              <c:f>10 - AVG_DESIGN_LOAD</c:f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3"/>
          <c:order val="23"/>
          <c:tx>
            <c:strRef>
              <c:f>11 - AVG_DESIGN_LOAD</c:f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5"/>
          <c:order val="25"/>
          <c:tx>
            <c:strRef>
              <c:f>12 - AVG_DESIGN_LOAD</c:f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7"/>
          <c:order val="27"/>
          <c:tx>
            <c:strRef>
              <c:f>13 - AVG_DESIGN_LOAD</c:f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9"/>
          <c:order val="29"/>
          <c:tx>
            <c:strRef>
              <c:f>14 - AVG_DESIGN_LOAD</c:f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1"/>
          <c:order val="31"/>
          <c:tx>
            <c:strRef>
              <c:f>15 - AVG_DESIGN_LOAD</c:f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3"/>
          <c:order val="33"/>
          <c:tx>
            <c:strRef>
              <c:f>16 - AVG_DESIGN_LOAD</c:f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5"/>
          <c:order val="35"/>
          <c:tx>
            <c:strRef>
              <c:f>17 - AVG_DESIGN_LOAD</c:f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7"/>
          <c:order val="37"/>
          <c:tx>
            <c:strRef>
              <c:f>19 - AVG_DESIGN_LOAD</c:f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9"/>
          <c:order val="39"/>
          <c:tx>
            <c:strRef>
              <c:f>20 - AVG_DESIGN_LOAD</c:f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41"/>
          <c:order val="41"/>
          <c:tx>
            <c:strRef>
              <c:f>21 - AVG_DESIGN_LOAD</c:f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43"/>
          <c:order val="43"/>
          <c:tx>
            <c:strRef>
              <c:f>22 - AVG_DESIGN_LOAD</c:f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68950448"/>
        <c:crosses val="autoZero"/>
        <c:auto val="1"/>
        <c:lblAlgn val="ctr"/>
        <c:lblOffset val="100"/>
        <c:noMultiLvlLbl val="0"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68945856"/>
        <c:crosses val="autoZero"/>
        <c:crossBetween val="between"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54898152"/>
        <c:crosses val="autoZero"/>
        <c:auto val="1"/>
        <c:lblAlgn val="ctr"/>
        <c:lblOffset val="100"/>
        <c:noMultiLvlLbl val="0"/>
      </c:cat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54895856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7"/>
          <c:y val="0"/>
          <c:w val="0.19709466316710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5"/>
          <c:y val="0.124692750171046"/>
          <c:w val="0.727843945056862"/>
          <c:h val="0.70135886780021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</c:v>
                </c:pt>
                <c:pt idx="1">
                  <c:v>1526.6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cxnId="{D9CA40F6-12BF-44AF-ACED-42845378B8F9}" type="parTrans">
      <dgm:prSet/>
      <dgm:spPr/>
      <dgm:t>
        <a:bodyPr/>
        <a:lstStyle/>
        <a:p>
          <a:endParaRPr lang="zh-CN" altLang="en-US"/>
        </a:p>
      </dgm:t>
    </dgm:pt>
    <dgm:pt modelId="{D72161C7-A42D-42BF-A119-0C42B23B0901}" cxnId="{D9CA40F6-12BF-44AF-ACED-42845378B8F9}" type="sibTrans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cxnId="{DBBE381B-F4BE-4B0D-B8F3-FA2ADE375EA1}" type="parTrans">
      <dgm:prSet/>
      <dgm:spPr/>
      <dgm:t>
        <a:bodyPr/>
        <a:lstStyle/>
        <a:p>
          <a:endParaRPr lang="zh-CN" altLang="en-US"/>
        </a:p>
      </dgm:t>
    </dgm:pt>
    <dgm:pt modelId="{18725B2C-D1AE-44CA-ADF4-F35FF132CEA0}" cxnId="{DBBE381B-F4BE-4B0D-B8F3-FA2ADE375EA1}" type="sibTrans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cxnId="{34CF5216-C723-4C07-9ABE-0285B3F64ACF}" type="parTrans">
      <dgm:prSet/>
      <dgm:spPr/>
      <dgm:t>
        <a:bodyPr/>
        <a:lstStyle/>
        <a:p>
          <a:endParaRPr lang="zh-CN" altLang="en-US"/>
        </a:p>
      </dgm:t>
    </dgm:pt>
    <dgm:pt modelId="{CA6FC1B7-82E1-478A-8261-86145DE8A6B4}" cxnId="{34CF5216-C723-4C07-9ABE-0285B3F64ACF}" type="sibTrans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Objectives</a:t>
          </a:r>
          <a:endParaRPr lang="zh-CN" dirty="0"/>
        </a:p>
      </dgm:t>
    </dgm:pt>
    <dgm:pt modelId="{5CF6034F-90C2-4989-98B6-531019A24352}" cxnId="{9640247D-40AD-4A56-A4FA-A813EE73DF1F}" type="sibTrans">
      <dgm:prSet/>
      <dgm:spPr/>
      <dgm:t>
        <a:bodyPr/>
        <a:lstStyle/>
        <a:p>
          <a:endParaRPr lang="zh-CN" altLang="en-US"/>
        </a:p>
      </dgm:t>
    </dgm:pt>
    <dgm:pt modelId="{88CBB247-5EBA-4520-9131-7E19A9B192BC}" cxnId="{9640247D-40AD-4A56-A4FA-A813EE73DF1F}" type="parTrans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cxnId="{DA341D82-F9CD-493E-9EE1-A6796E245277}" type="sibTrans">
      <dgm:prSet/>
      <dgm:spPr/>
      <dgm:t>
        <a:bodyPr/>
        <a:lstStyle/>
        <a:p>
          <a:endParaRPr lang="zh-CN" altLang="en-US"/>
        </a:p>
      </dgm:t>
    </dgm:pt>
    <dgm:pt modelId="{805225B4-1FC5-4654-9B5B-52E9123ED95E}" cxnId="{DA341D82-F9CD-493E-9EE1-A6796E245277}" type="parTrans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  <a:endParaRPr lang="en-US" noProof="0" dirty="0"/>
          </a:p>
          <a:p>
            <a:pPr lvl="1" rtl="0"/>
            <a:r>
              <a:rPr lang="en-US" noProof="0" dirty="0"/>
              <a:t>第二级</a:t>
            </a:r>
            <a:endParaRPr lang="en-US" noProof="0" dirty="0"/>
          </a:p>
          <a:p>
            <a:pPr lvl="2" rtl="0"/>
            <a:r>
              <a:rPr lang="en-US" noProof="0" dirty="0"/>
              <a:t>第三级</a:t>
            </a:r>
            <a:endParaRPr lang="en-US" noProof="0" dirty="0"/>
          </a:p>
          <a:p>
            <a:pPr lvl="3" rtl="0"/>
            <a:r>
              <a:rPr lang="en-US" noProof="0" dirty="0"/>
              <a:t>第四级</a:t>
            </a:r>
            <a:endParaRPr lang="en-US" noProof="0" dirty="0"/>
          </a:p>
          <a:p>
            <a:pPr lvl="4" rtl="0"/>
            <a:r>
              <a:rPr lang="en-US" noProof="0" dirty="0"/>
              <a:t>第五级</a:t>
            </a:r>
            <a:endParaRPr 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  <a:endParaRPr 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  <a:endParaRPr 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  <a:endParaRPr lang="en-US" noProof="0"/>
          </a:p>
          <a:p>
            <a:pPr lvl="1" rtl="0"/>
            <a:r>
              <a:rPr lang="en-US" noProof="0"/>
              <a:t>第二级</a:t>
            </a:r>
            <a:endParaRPr lang="en-US" noProof="0"/>
          </a:p>
          <a:p>
            <a:pPr lvl="2" rtl="0"/>
            <a:r>
              <a:rPr lang="en-US" noProof="0"/>
              <a:t>第三级</a:t>
            </a:r>
            <a:endParaRPr lang="en-US" noProof="0"/>
          </a:p>
          <a:p>
            <a:pPr lvl="3" rtl="0"/>
            <a:r>
              <a:rPr lang="en-US" noProof="0"/>
              <a:t>第四级</a:t>
            </a:r>
            <a:endParaRPr lang="en-US" noProof="0"/>
          </a:p>
          <a:p>
            <a:pPr lvl="4" rtl="0"/>
            <a:r>
              <a:rPr lang="en-US" noProof="0"/>
              <a:t>第五级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  <a:endParaRPr lang="en-US" altLang="zh-CN" sz="1800" dirty="0"/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27660" r="24134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descriptions of the attributes in these two main tables are </a:t>
            </a:r>
            <a:r>
              <a:rPr lang="en-US" altLang="zh-CN" dirty="0">
                <a:solidFill>
                  <a:srgbClr val="292C48"/>
                </a:solidFill>
              </a:rPr>
              <a:t>built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FF0000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FF0000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FF0000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510579" y="113880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5610880" y="2138681"/>
            <a:ext cx="5932971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 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data in the “</a:t>
            </a:r>
            <a:r>
              <a:rPr lang="en-US" altLang="zh-CN" sz="24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rawdata-usbridges-csv-2016-utf8.csv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which is the processed data from the original csv file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8414"/>
          <a:stretch>
            <a:fillRect/>
          </a:stretch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418217" y="2189481"/>
            <a:ext cx="469682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49" y="1782429"/>
            <a:ext cx="2651863" cy="5016090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648149" y="1054617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  <a:endParaRPr lang="en-US" altLang="zh-CN" sz="3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278879" y="4407092"/>
            <a:ext cx="485938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foreign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56308" y="4179890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530181" y="1110712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  <a:endParaRPr lang="en-US" altLang="zh-CN" sz="3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898766"/>
            <a:ext cx="9563906" cy="23284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3890" y="3602990"/>
            <a:ext cx="11090910" cy="193230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3890" y="313690"/>
            <a:ext cx="10904220" cy="868045"/>
          </a:xfrm>
          <a:noFill/>
        </p:spPr>
        <p:txBody>
          <a:bodyPr rtlCol="0"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 Question 1</a:t>
            </a:r>
            <a:r>
              <a:rPr lang="zh-CN" altLang="en-US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get the year for every state in US when the largest number of bridges were built in that state.</a:t>
            </a:r>
            <a:endParaRPr lang="en-US" altLang="zh-CN" sz="2000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685" y="1446530"/>
            <a:ext cx="11090910" cy="21564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3890" y="1343660"/>
            <a:ext cx="96761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table bridge_count as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STATE_CODE_001 as count_state, year_built_027 as count_year,count(*) as count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rawdata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by year_built_027,state_code_001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having YEAR_BUILT_027!='';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a.* </a:t>
            </a:r>
            <a:endParaRPr lang="zh-CN" altLang="en-US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bridge_count a inner join </a:t>
            </a:r>
            <a:endParaRPr lang="zh-CN" altLang="en-US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(select count_state,max(count) count from bridge_count group by count_state)b </a:t>
            </a:r>
            <a:endParaRPr lang="zh-CN" altLang="en-US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a.count_state = b.count_state and a.count = b.count order by a.count_state;</a:t>
            </a:r>
            <a:endParaRPr lang="zh-CN" altLang="en-US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6050" y="4772660"/>
            <a:ext cx="3968750" cy="9220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selected the number of years and data in each state with the most Bridge</a:t>
            </a:r>
            <a:r>
              <a:rPr 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</a:t>
            </a:r>
            <a:endParaRPr 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91120" y="2126615"/>
            <a:ext cx="4043680" cy="14763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group count the newly created table, find the number of Bridges built in each state per year, and record as count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ERG3010\ERG3010-Project\Analysis\question1.pngquestion1"/>
          <p:cNvPicPr>
            <a:picLocks noChangeAspect="1"/>
          </p:cNvPicPr>
          <p:nvPr/>
        </p:nvPicPr>
        <p:blipFill>
          <a:blip r:embed="rId1"/>
          <a:srcRect b="49924"/>
          <a:stretch>
            <a:fillRect/>
          </a:stretch>
        </p:blipFill>
        <p:spPr>
          <a:xfrm>
            <a:off x="2045335" y="1240155"/>
            <a:ext cx="2459355" cy="5431790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563848" y="495700"/>
            <a:ext cx="10904438" cy="583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rtlCol="0"/>
          <a:lstStyle/>
          <a:p>
            <a:r>
              <a:rPr lang="en-US" altLang="zh-CN" dirty="0">
                <a:solidFill>
                  <a:schemeClr val="bg2"/>
                </a:solidFill>
              </a:rPr>
              <a:t>2.2 Question 1 Results</a:t>
            </a:r>
            <a:endParaRPr lang="en-US" altLang="zh-CN" dirty="0">
              <a:solidFill>
                <a:schemeClr val="bg2"/>
              </a:solidFill>
            </a:endParaRPr>
          </a:p>
        </p:txBody>
      </p:sp>
      <p:pic>
        <p:nvPicPr>
          <p:cNvPr id="3" name="图片 2" descr="D:\ERG3010\ERG3010-Project\Analysis\question1.pngquestion1"/>
          <p:cNvPicPr>
            <a:picLocks noChangeAspect="1"/>
          </p:cNvPicPr>
          <p:nvPr/>
        </p:nvPicPr>
        <p:blipFill>
          <a:blip r:embed="rId1"/>
          <a:srcRect t="50006"/>
          <a:stretch>
            <a:fillRect/>
          </a:stretch>
        </p:blipFill>
        <p:spPr>
          <a:xfrm>
            <a:off x="6121400" y="1327150"/>
            <a:ext cx="2508250" cy="5530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2.4 Further questions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22729" r="21729"/>
          <a:stretch>
            <a:fillRect/>
          </a:stretch>
        </p:blipFill>
        <p:spPr>
          <a:xfrm>
            <a:off x="-666384" y="765043"/>
            <a:ext cx="5643155" cy="5715000"/>
          </a:xfr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2.4.1 How does design load change over time?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2.4.2 How do structure kind and type change over time?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2.4.3 Is design load correlated with structure type and design type?</a:t>
            </a:r>
            <a:endParaRPr lang="en-US" dirty="0">
              <a:solidFill>
                <a:schemeClr val="bg1"/>
              </a:solidFill>
            </a:endParaRPr>
          </a:p>
          <a:p>
            <a:endParaRPr lang="en-US" altLang="ja-JP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  <a:endParaRPr lang="en-US" altLang="zh-CN" dirty="0"/>
          </a:p>
          <a:p>
            <a:pPr rtl="0"/>
            <a:r>
              <a:rPr lang="en-US" altLang="zh-CN" dirty="0"/>
              <a:t>Database and working environment of the project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81760" y="237526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2.4.1 How does design load change over time?</a:t>
            </a:r>
            <a:br>
              <a:rPr lang="en-US" altLang="zh-CN" sz="3200" dirty="0">
                <a:solidFill>
                  <a:schemeClr val="bg1"/>
                </a:solidFill>
              </a:rPr>
            </a:b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32510" y="1686703"/>
          <a:ext cx="6878782" cy="481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  <a:endParaRPr lang="en-US" altLang="zh-CN" sz="2400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  <a:endParaRPr lang="en-US" altLang="zh-CN" sz="2400" dirty="0">
              <a:solidFill>
                <a:srgbClr val="202124"/>
              </a:solidFill>
              <a:latin typeface="Google Sans"/>
            </a:endParaRP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  <a:endParaRPr lang="en-US" altLang="zh-CN" sz="2400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67600" y="6135376"/>
            <a:ext cx="6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-11181" y="1348149"/>
            <a:ext cx="2295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en-US"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/>
                <a:gridCol w="2327563"/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/>
                <a:gridCol w="3064043"/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/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3. Website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67055" y="1442720"/>
            <a:ext cx="10607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pymysql</a:t>
            </a:r>
            <a:endParaRPr lang="zh-CN" altLang="en-US"/>
          </a:p>
          <a:p>
            <a:r>
              <a:rPr lang="en-US" altLang="zh-CN"/>
              <a:t>Flask</a:t>
            </a:r>
            <a:endParaRPr lang="en-US" altLang="zh-CN"/>
          </a:p>
        </p:txBody>
      </p:sp>
      <p:cxnSp>
        <p:nvCxnSpPr>
          <p:cNvPr id="4" name="曲线连接符 3"/>
          <p:cNvCxnSpPr/>
          <p:nvPr/>
        </p:nvCxnSpPr>
        <p:spPr>
          <a:xfrm>
            <a:off x="1969135" y="1742440"/>
            <a:ext cx="7589520" cy="1273810"/>
          </a:xfrm>
          <a:prstGeom prst="curvedConnector3">
            <a:avLst>
              <a:gd name="adj1" fmla="val 500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86925" y="2769870"/>
            <a:ext cx="1856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local mysql database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50677" b="91354"/>
          <a:stretch>
            <a:fillRect/>
          </a:stretch>
        </p:blipFill>
        <p:spPr>
          <a:xfrm>
            <a:off x="502285" y="4491355"/>
            <a:ext cx="11350625" cy="84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recorded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tries to find out some interesting hidden information from the data.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504944" y="968754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  <a:endParaRPr lang="en-US" altLang="zh-CN" sz="3200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63256" y="1434635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terminal</a:t>
            </a:r>
            <a:r>
              <a:rPr lang="en-US" altLang="zh-CN" sz="2800" b="1" spc="150" dirty="0">
                <a:solidFill>
                  <a:srgbClr val="282C47"/>
                </a:solidFill>
              </a:rPr>
              <a:t> in the folder of the website</a:t>
            </a:r>
            <a:endParaRPr lang="en-US" altLang="zh-CN" sz="2800" b="1" spc="150" dirty="0">
              <a:solidFill>
                <a:srgbClr val="282C47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282C47"/>
                </a:solidFill>
              </a:rPr>
              <a:t>type “</a:t>
            </a:r>
            <a:r>
              <a:rPr lang="en-US" altLang="zh-CN" sz="2800" dirty="0">
                <a:solidFill>
                  <a:srgbClr val="FF0000"/>
                </a:solidFill>
              </a:rPr>
              <a:t>python app.py</a:t>
            </a:r>
            <a:r>
              <a:rPr lang="en-US" altLang="zh-CN" sz="2800" dirty="0">
                <a:solidFill>
                  <a:srgbClr val="282C47"/>
                </a:solidFill>
              </a:rPr>
              <a:t>” to run the program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link</a:t>
            </a:r>
            <a:r>
              <a:rPr lang="en-US" altLang="zh-CN" sz="2800" b="1" spc="150" dirty="0">
                <a:solidFill>
                  <a:srgbClr val="282C47"/>
                </a:solidFill>
              </a:rPr>
              <a:t> generated in the terminal by Chrome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765" y="1500034"/>
            <a:ext cx="9715371" cy="31411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65" y="5357966"/>
            <a:ext cx="6542275" cy="939082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41074" y="896966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29193" y="5141096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621958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639413" y="2814264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And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8196" y="1362245"/>
            <a:ext cx="4416323" cy="5128861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034777"/>
            <a:ext cx="7850164" cy="1227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73" y="2411502"/>
            <a:ext cx="4416323" cy="326271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1456001" y="2877672"/>
            <a:ext cx="2779058" cy="15736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569721" y="4509247"/>
            <a:ext cx="2625090" cy="19610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569721" y="4790189"/>
            <a:ext cx="2625090" cy="196103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肘形 12"/>
          <p:cNvCxnSpPr/>
          <p:nvPr/>
        </p:nvCxnSpPr>
        <p:spPr>
          <a:xfrm flipV="1">
            <a:off x="4235059" y="2072617"/>
            <a:ext cx="3913859" cy="1566608"/>
          </a:xfrm>
          <a:prstGeom prst="bentConnector3">
            <a:avLst>
              <a:gd name="adj1" fmla="val 144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7" idx="3"/>
          </p:cNvCxnSpPr>
          <p:nvPr/>
        </p:nvCxnSpPr>
        <p:spPr>
          <a:xfrm flipV="1">
            <a:off x="4194811" y="3300340"/>
            <a:ext cx="1753385" cy="1306959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/>
          <p:cNvCxnSpPr>
            <a:stCxn id="8" idx="3"/>
          </p:cNvCxnSpPr>
          <p:nvPr/>
        </p:nvCxnSpPr>
        <p:spPr>
          <a:xfrm flipV="1">
            <a:off x="4194811" y="4220624"/>
            <a:ext cx="1791233" cy="667617"/>
          </a:xfrm>
          <a:prstGeom prst="bentConnector3">
            <a:avLst>
              <a:gd name="adj1" fmla="val 725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table_1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637" y="2096704"/>
            <a:ext cx="4595975" cy="4277856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020235" y="3021108"/>
            <a:ext cx="7772399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“</a:t>
            </a:r>
            <a:r>
              <a:rPr lang="en-US" altLang="zh-CN" sz="2800" dirty="0" err="1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25247" y="5951997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  <a:endParaRPr lang="en-US" altLang="zh-CN" sz="1800" dirty="0">
              <a:solidFill>
                <a:srgbClr val="282C47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45" y="2764137"/>
            <a:ext cx="8756139" cy="3033023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9723787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Inner join &amp; 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table_2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6539870" y="2916693"/>
            <a:ext cx="526228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180425" y="5604058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  <a:endParaRPr lang="en-US" altLang="zh-CN" sz="1800" dirty="0">
              <a:solidFill>
                <a:srgbClr val="282C47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77" y="2926594"/>
            <a:ext cx="8824725" cy="3208298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5977" y="943301"/>
            <a:ext cx="1057543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Inner join &amp; create target table </a:t>
            </a:r>
            <a:r>
              <a:rPr lang="en-US" altLang="zh-CN" sz="2800" dirty="0" err="1">
                <a:solidFill>
                  <a:srgbClr val="FF0000"/>
                </a:solidFill>
              </a:rPr>
              <a:t>webstite_database</a:t>
            </a:r>
            <a:endParaRPr lang="en-US" altLang="zh-CN" sz="28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5886892" y="2335425"/>
            <a:ext cx="5262284" cy="2451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3.“</a:t>
            </a:r>
            <a:r>
              <a:rPr lang="en-US" altLang="zh-CN" sz="2800" dirty="0">
                <a:solidFill>
                  <a:srgbClr val="FF0000"/>
                </a:solidFill>
              </a:rPr>
              <a:t>structure_type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897603" y="5791421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  <a:endParaRPr lang="en-US" altLang="zh-CN" sz="1800" dirty="0">
              <a:solidFill>
                <a:srgbClr val="282C47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  <a:endParaRPr lang="en-US" altLang="zh-CN" dirty="0"/>
          </a:p>
          <a:p>
            <a:pPr rtl="0"/>
            <a:r>
              <a:rPr lang="en-US" altLang="zh-CN" dirty="0"/>
              <a:t>PCC Algorithm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  <a:endParaRPr lang="en-US" altLang="zh-CN" dirty="0">
              <a:solidFill>
                <a:srgbClr val="292C48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  <a:endParaRPr lang="en-US" altLang="zh-CN" sz="2800" dirty="0">
              <a:solidFill>
                <a:srgbClr val="292C48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6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  <a:endParaRPr lang="en-US" altLang="zh-CN" sz="14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ArtStation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- Battlefield V: Rotterdam, Darko </a:t>
            </a: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Pracic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| Battlefield, Rotterdam, Terrain. Retrieved from https://www.google.com.hk/url?sa=i&amp;url=https%3A%2F%2Fwww.pinterest.com%2Fpin%2F381046818470004498%2F&amp;psig=AOvVaw3t9oF_-TVJCYbPW0Zg8JXd&amp;ust=1607241921651000&amp;source=images&amp;cd=vfe&amp;ved=0CA0QjhxqFwoTCKD6j--wtu0CFQAAAAAdAAAAABAD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  <a:endParaRPr lang="en-US" altLang="zh-CN" dirty="0"/>
          </a:p>
          <a:p>
            <a:pPr rtl="0"/>
            <a:r>
              <a:rPr lang="en-US" altLang="zh-CN" dirty="0"/>
              <a:t>Question 1 &amp; 2</a:t>
            </a:r>
            <a:endParaRPr lang="en-US" altLang="zh-CN" dirty="0"/>
          </a:p>
          <a:p>
            <a:pPr rtl="0"/>
            <a:r>
              <a:rPr lang="en-US" altLang="zh-CN" dirty="0"/>
              <a:t>Further questions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</a:t>
            </a:r>
            <a:r>
              <a:rPr lang="en-US" altLang="zh-CN" dirty="0">
                <a:solidFill>
                  <a:srgbClr val="292C48"/>
                </a:solidFill>
              </a:rPr>
              <a:t>were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0</TotalTime>
  <Words>5645</Words>
  <Application>WPS 演示</Application>
  <PresentationFormat>宽屏</PresentationFormat>
  <Paragraphs>453</Paragraphs>
  <Slides>55</Slides>
  <Notes>58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Arial</vt:lpstr>
      <vt:lpstr>宋体</vt:lpstr>
      <vt:lpstr>Wingdings</vt:lpstr>
      <vt:lpstr>Microsoft YaHei UI</vt:lpstr>
      <vt:lpstr>微软雅黑</vt:lpstr>
      <vt:lpstr>Arial Unicode MS</vt:lpstr>
      <vt:lpstr>Google Sans</vt:lpstr>
      <vt:lpstr>Segoe Print</vt:lpstr>
      <vt:lpstr>Meiryo UI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Database design  </vt:lpstr>
      <vt:lpstr>2.1 Database Design</vt:lpstr>
      <vt:lpstr>2.1 Database Design</vt:lpstr>
      <vt:lpstr>2.1 Database Design</vt:lpstr>
      <vt:lpstr>2.1 Database Design</vt:lpstr>
      <vt:lpstr>2.1 Database Design</vt:lpstr>
      <vt:lpstr>2.1 Database Design</vt:lpstr>
      <vt:lpstr>PowerPoint 演示文稿</vt:lpstr>
      <vt:lpstr>2.2 Question 1  </vt:lpstr>
      <vt:lpstr>2.2 Question 1： To get the year for every state in US when the largest number of bridges were built in that state.</vt:lpstr>
      <vt:lpstr>2.2 Question 1 Results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2.4 Further questions  </vt:lpstr>
      <vt:lpstr>2.4.1 How does design load change over time?   </vt:lpstr>
      <vt:lpstr>2.4.1 How Does Design Load Change over Time?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	  and design type?</vt:lpstr>
      <vt:lpstr>2.4.3.a design load vs structure type</vt:lpstr>
      <vt:lpstr>2.4.3.b design load vs design type</vt:lpstr>
      <vt:lpstr>3. Further work 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5. Work assignments &amp; distribution 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Colombia 张诗琪</cp:lastModifiedBy>
  <cp:revision>76</cp:revision>
  <dcterms:created xsi:type="dcterms:W3CDTF">2020-11-27T18:19:00Z</dcterms:created>
  <dcterms:modified xsi:type="dcterms:W3CDTF">2020-12-05T18:08:40Z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2052-11.1.0.9985</vt:lpwstr>
  </property>
</Properties>
</file>